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8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5181600"/>
            <a:ext cx="5143500" cy="13208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6832600"/>
            <a:ext cx="5143500" cy="7112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4800600" y="8473440"/>
            <a:ext cx="1714500" cy="487680"/>
          </a:xfrm>
        </p:spPr>
        <p:txBody>
          <a:bodyPr/>
          <a:lstStyle>
            <a:lvl1pPr>
              <a:defRPr sz="1400"/>
            </a:lvl1pPr>
          </a:lstStyle>
          <a:p>
            <a:fld id="{5E58C2C3-A0A1-4AE3-BAEF-C7A5AEED80AF}" type="datetimeFigureOut">
              <a:rPr lang="es-PR" smtClean="0"/>
              <a:t>18/04/2013</a:t>
            </a:fld>
            <a:endParaRPr lang="es-P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173986" y="8473440"/>
            <a:ext cx="2606040" cy="487680"/>
          </a:xfrm>
        </p:spPr>
        <p:txBody>
          <a:bodyPr/>
          <a:lstStyle/>
          <a:p>
            <a:endParaRPr lang="es-P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912114" y="8473440"/>
            <a:ext cx="914400" cy="487680"/>
          </a:xfrm>
        </p:spPr>
        <p:txBody>
          <a:bodyPr/>
          <a:lstStyle/>
          <a:p>
            <a:fld id="{A7698CD2-0D9C-4315-922D-C903E48FB53A}" type="slidenum">
              <a:rPr lang="es-PR" smtClean="0"/>
              <a:t>‹#›</a:t>
            </a:fld>
            <a:endParaRPr lang="es-PR"/>
          </a:p>
        </p:txBody>
      </p:sp>
      <p:sp>
        <p:nvSpPr>
          <p:cNvPr id="21" name="Rectangle 20"/>
          <p:cNvSpPr/>
          <p:nvPr/>
        </p:nvSpPr>
        <p:spPr>
          <a:xfrm>
            <a:off x="678656" y="4864100"/>
            <a:ext cx="5486400" cy="170688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685800" y="6731000"/>
            <a:ext cx="5486400" cy="9144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678656" y="4864100"/>
            <a:ext cx="171450" cy="170688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685800" y="6731000"/>
            <a:ext cx="171450" cy="9144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8C2C3-A0A1-4AE3-BAEF-C7A5AEED80AF}" type="datetimeFigureOut">
              <a:rPr lang="es-PR" smtClean="0"/>
              <a:t>18/04/2013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8CD2-0D9C-4315-922D-C903E48FB53A}" type="slidenum">
              <a:rPr lang="es-PR" smtClean="0"/>
              <a:t>‹#›</a:t>
            </a:fld>
            <a:endParaRPr lang="es-P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8C2C3-A0A1-4AE3-BAEF-C7A5AEED80AF}" type="datetimeFigureOut">
              <a:rPr lang="es-PR" smtClean="0"/>
              <a:t>18/04/2013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8CD2-0D9C-4315-922D-C903E48FB53A}" type="slidenum">
              <a:rPr lang="es-PR" smtClean="0"/>
              <a:t>‹#›</a:t>
            </a:fld>
            <a:endParaRPr lang="es-P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342900" y="84709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258661" y="8658391"/>
            <a:ext cx="254465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1015325" y="4269269"/>
            <a:ext cx="780288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8C2C3-A0A1-4AE3-BAEF-C7A5AEED80AF}" type="datetimeFigureOut">
              <a:rPr lang="es-PR" smtClean="0"/>
              <a:t>18/04/2013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8CD2-0D9C-4315-922D-C903E48FB53A}" type="slidenum">
              <a:rPr lang="es-PR" smtClean="0"/>
              <a:t>‹#›</a:t>
            </a:fld>
            <a:endParaRPr lang="es-P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42900" y="1625600"/>
            <a:ext cx="6172200" cy="658368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62400"/>
            <a:ext cx="5143500" cy="14224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5689600"/>
            <a:ext cx="5086350" cy="1524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8473440"/>
            <a:ext cx="1714500" cy="487680"/>
          </a:xfrm>
        </p:spPr>
        <p:txBody>
          <a:bodyPr/>
          <a:lstStyle/>
          <a:p>
            <a:fld id="{5E58C2C3-A0A1-4AE3-BAEF-C7A5AEED80AF}" type="datetimeFigureOut">
              <a:rPr lang="es-PR" smtClean="0"/>
              <a:t>18/04/2013</a:t>
            </a:fld>
            <a:endParaRPr lang="es-P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73986" y="8473440"/>
            <a:ext cx="2606040" cy="487680"/>
          </a:xfrm>
        </p:spPr>
        <p:txBody>
          <a:bodyPr/>
          <a:lstStyle/>
          <a:p>
            <a:endParaRPr lang="es-P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2386" y="8473440"/>
            <a:ext cx="1140714" cy="487680"/>
          </a:xfrm>
        </p:spPr>
        <p:txBody>
          <a:bodyPr/>
          <a:lstStyle/>
          <a:p>
            <a:fld id="{A7698CD2-0D9C-4315-922D-C903E48FB53A}" type="slidenum">
              <a:rPr lang="es-PR" smtClean="0"/>
              <a:t>‹#›</a:t>
            </a:fld>
            <a:endParaRPr lang="es-PR"/>
          </a:p>
        </p:txBody>
      </p:sp>
      <p:sp>
        <p:nvSpPr>
          <p:cNvPr id="7" name="Rectangle 6"/>
          <p:cNvSpPr/>
          <p:nvPr/>
        </p:nvSpPr>
        <p:spPr>
          <a:xfrm>
            <a:off x="685800" y="3759200"/>
            <a:ext cx="5486400" cy="170688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85800" y="3759200"/>
            <a:ext cx="171450" cy="170688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6172200" cy="12192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8C2C3-A0A1-4AE3-BAEF-C7A5AEED80AF}" type="datetimeFigureOut">
              <a:rPr lang="es-PR" smtClean="0"/>
              <a:t>18/04/2013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8CD2-0D9C-4315-922D-C903E48FB53A}" type="slidenum">
              <a:rPr lang="es-PR" smtClean="0"/>
              <a:t>‹#›</a:t>
            </a:fld>
            <a:endParaRPr lang="es-P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342900" y="1625600"/>
            <a:ext cx="3031236" cy="658368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3474149" y="1621536"/>
            <a:ext cx="3031236" cy="658368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6172200" cy="12192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714500"/>
            <a:ext cx="3030141" cy="9144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6151" y="1727200"/>
            <a:ext cx="3031331" cy="9144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8C2C3-A0A1-4AE3-BAEF-C7A5AEED80AF}" type="datetimeFigureOut">
              <a:rPr lang="es-PR" smtClean="0"/>
              <a:t>18/04/2013</a:t>
            </a:fld>
            <a:endParaRPr lang="es-P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8CD2-0D9C-4315-922D-C903E48FB53A}" type="slidenum">
              <a:rPr lang="es-PR" smtClean="0"/>
              <a:t>‹#›</a:t>
            </a:fld>
            <a:endParaRPr lang="es-P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342900" y="2844800"/>
            <a:ext cx="3028950" cy="5384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3486150" y="2844800"/>
            <a:ext cx="3028950" cy="5384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04800"/>
            <a:ext cx="6172200" cy="12192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8C2C3-A0A1-4AE3-BAEF-C7A5AEED80AF}" type="datetimeFigureOut">
              <a:rPr lang="es-PR" smtClean="0"/>
              <a:t>18/04/2013</a:t>
            </a:fld>
            <a:endParaRPr lang="es-P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8CD2-0D9C-4315-922D-C903E48FB53A}" type="slidenum">
              <a:rPr lang="es-PR" smtClean="0"/>
              <a:t>‹#›</a:t>
            </a:fld>
            <a:endParaRPr lang="es-PR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258661" y="8658391"/>
            <a:ext cx="254465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8C2C3-A0A1-4AE3-BAEF-C7A5AEED80AF}" type="datetimeFigureOut">
              <a:rPr lang="es-PR" smtClean="0"/>
              <a:t>18/04/2013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8CD2-0D9C-4315-922D-C903E48FB53A}" type="slidenum">
              <a:rPr lang="es-PR" smtClean="0"/>
              <a:t>‹#›</a:t>
            </a:fld>
            <a:endParaRPr lang="es-PR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42900" y="84709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258661" y="8658391"/>
            <a:ext cx="254465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3450" y="406400"/>
            <a:ext cx="1885950" cy="11176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743450" y="1625601"/>
            <a:ext cx="1885950" cy="6457951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8C2C3-A0A1-4AE3-BAEF-C7A5AEED80AF}" type="datetimeFigureOut">
              <a:rPr lang="es-PR" smtClean="0"/>
              <a:t>18/04/2013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8CD2-0D9C-4315-922D-C903E48FB53A}" type="slidenum">
              <a:rPr lang="es-PR" smtClean="0"/>
              <a:t>‹#›</a:t>
            </a:fld>
            <a:endParaRPr lang="es-P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342900" y="84709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610264" y="4432300"/>
            <a:ext cx="804672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258661" y="8658391"/>
            <a:ext cx="254465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28600" y="406400"/>
            <a:ext cx="4286250" cy="7620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667808"/>
            <a:ext cx="6172200" cy="899584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540000"/>
            <a:ext cx="6172200" cy="5693664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625600"/>
            <a:ext cx="6172200" cy="7112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8C2C3-A0A1-4AE3-BAEF-C7A5AEED80AF}" type="datetimeFigureOut">
              <a:rPr lang="es-PR" smtClean="0"/>
              <a:t>18/04/2013</a:t>
            </a:fld>
            <a:endParaRPr lang="es-P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698CD2-0D9C-4315-922D-C903E48FB53A}" type="slidenum">
              <a:rPr lang="es-PR" smtClean="0"/>
              <a:t>‹#›</a:t>
            </a:fld>
            <a:endParaRPr lang="es-P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342900" y="84709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258661" y="8658391"/>
            <a:ext cx="254465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342900" y="667808"/>
            <a:ext cx="137160" cy="9144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42900" y="203200"/>
            <a:ext cx="6172200" cy="13208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42900" y="1625600"/>
            <a:ext cx="6172200" cy="654710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800600" y="8475133"/>
            <a:ext cx="1716786" cy="48768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E58C2C3-A0A1-4AE3-BAEF-C7A5AEED80AF}" type="datetimeFigureOut">
              <a:rPr lang="es-PR" smtClean="0"/>
              <a:t>18/04/2013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73986" y="8475133"/>
            <a:ext cx="2628900" cy="48768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P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59486" y="8475133"/>
            <a:ext cx="1485900" cy="48768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7698CD2-0D9C-4315-922D-C903E48FB53A}" type="slidenum">
              <a:rPr lang="es-PR" smtClean="0"/>
              <a:t>‹#›</a:t>
            </a:fld>
            <a:endParaRPr lang="es-PR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342900" y="84709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342900" y="1524000"/>
            <a:ext cx="61722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258661" y="8658391"/>
            <a:ext cx="254465" cy="9023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s-PR" sz="8000" dirty="0" err="1" smtClean="0"/>
              <a:t>Plants</a:t>
            </a:r>
            <a:endParaRPr lang="es-PR" sz="8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es-PR" dirty="0" err="1" smtClean="0"/>
              <a:t>By</a:t>
            </a:r>
            <a:r>
              <a:rPr lang="es-PR" dirty="0" smtClean="0"/>
              <a:t> </a:t>
            </a:r>
            <a:r>
              <a:rPr lang="es-PR" dirty="0" err="1" smtClean="0"/>
              <a:t>Nikki</a:t>
            </a:r>
            <a:r>
              <a:rPr lang="es-PR" dirty="0" smtClean="0"/>
              <a:t> Pagano</a:t>
            </a:r>
          </a:p>
          <a:p>
            <a:pPr algn="ctr"/>
            <a:r>
              <a:rPr lang="es-PR" dirty="0" err="1" smtClean="0"/>
              <a:t>Illustrated</a:t>
            </a:r>
            <a:r>
              <a:rPr lang="es-PR" dirty="0" smtClean="0"/>
              <a:t> </a:t>
            </a:r>
            <a:r>
              <a:rPr lang="es-PR" dirty="0" err="1" smtClean="0"/>
              <a:t>by</a:t>
            </a:r>
            <a:r>
              <a:rPr lang="es-PR" dirty="0" smtClean="0"/>
              <a:t> </a:t>
            </a:r>
            <a:r>
              <a:rPr lang="es-PR" dirty="0" err="1" smtClean="0"/>
              <a:t>Drew-Brook</a:t>
            </a:r>
            <a:r>
              <a:rPr lang="es-PR" dirty="0" smtClean="0"/>
              <a:t> </a:t>
            </a:r>
            <a:r>
              <a:rPr lang="es-PR" dirty="0" err="1" smtClean="0"/>
              <a:t>Cormack</a:t>
            </a:r>
            <a:endParaRPr lang="es-PR" dirty="0"/>
          </a:p>
        </p:txBody>
      </p:sp>
      <p:pic>
        <p:nvPicPr>
          <p:cNvPr id="18436" name="Picture 4" descr="http://www.womenofgrace.com/blog/wp-content/uploads/2012/02/see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7078194" cy="4634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R" dirty="0" err="1" smtClean="0">
                <a:solidFill>
                  <a:schemeClr val="tx1"/>
                </a:solidFill>
              </a:rPr>
              <a:t>About</a:t>
            </a:r>
            <a:r>
              <a:rPr lang="es-PR" dirty="0" smtClean="0">
                <a:solidFill>
                  <a:schemeClr val="tx1"/>
                </a:solidFill>
              </a:rPr>
              <a:t> </a:t>
            </a:r>
            <a:r>
              <a:rPr lang="es-PR" dirty="0" err="1" smtClean="0">
                <a:solidFill>
                  <a:schemeClr val="tx1"/>
                </a:solidFill>
              </a:rPr>
              <a:t>the</a:t>
            </a:r>
            <a:r>
              <a:rPr lang="es-PR" dirty="0" smtClean="0">
                <a:solidFill>
                  <a:schemeClr val="tx1"/>
                </a:solidFill>
              </a:rPr>
              <a:t> </a:t>
            </a:r>
            <a:r>
              <a:rPr lang="es-PR" dirty="0" err="1" smtClean="0">
                <a:solidFill>
                  <a:schemeClr val="tx1"/>
                </a:solidFill>
              </a:rPr>
              <a:t>Story</a:t>
            </a:r>
            <a:endParaRPr lang="es-P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PR" sz="2800" dirty="0" err="1" smtClean="0"/>
              <a:t>What</a:t>
            </a:r>
            <a:r>
              <a:rPr lang="es-PR" sz="2800" dirty="0" smtClean="0"/>
              <a:t> </a:t>
            </a:r>
            <a:r>
              <a:rPr lang="es-PR" sz="2800" dirty="0" err="1" smtClean="0"/>
              <a:t>is</a:t>
            </a:r>
            <a:r>
              <a:rPr lang="es-PR" sz="2800" dirty="0" smtClean="0"/>
              <a:t> in </a:t>
            </a:r>
            <a:r>
              <a:rPr lang="es-PR" sz="2800" dirty="0" err="1" smtClean="0"/>
              <a:t>the</a:t>
            </a:r>
            <a:r>
              <a:rPr lang="es-PR" sz="2800" dirty="0" smtClean="0"/>
              <a:t> </a:t>
            </a:r>
            <a:r>
              <a:rPr lang="es-PR" sz="2800" dirty="0" err="1" smtClean="0"/>
              <a:t>story</a:t>
            </a:r>
            <a:r>
              <a:rPr lang="es-PR" sz="2800" dirty="0" smtClean="0"/>
              <a:t>?</a:t>
            </a:r>
          </a:p>
          <a:p>
            <a:pPr lvl="1"/>
            <a:r>
              <a:rPr lang="es-PR" sz="2400" dirty="0" err="1" smtClean="0">
                <a:solidFill>
                  <a:schemeClr val="tx1"/>
                </a:solidFill>
              </a:rPr>
              <a:t>seeds</a:t>
            </a:r>
            <a:endParaRPr lang="es-PR" sz="2400" dirty="0" smtClean="0">
              <a:solidFill>
                <a:schemeClr val="tx1"/>
              </a:solidFill>
            </a:endParaRPr>
          </a:p>
          <a:p>
            <a:pPr lvl="1"/>
            <a:endParaRPr lang="es-PR" sz="2400" dirty="0" smtClean="0">
              <a:solidFill>
                <a:schemeClr val="tx1"/>
              </a:solidFill>
            </a:endParaRPr>
          </a:p>
          <a:p>
            <a:pPr lvl="1"/>
            <a:r>
              <a:rPr lang="es-PR" sz="2400" dirty="0" err="1" smtClean="0">
                <a:solidFill>
                  <a:schemeClr val="tx1"/>
                </a:solidFill>
              </a:rPr>
              <a:t>peach</a:t>
            </a:r>
            <a:endParaRPr lang="es-PR" sz="2400" dirty="0" smtClean="0">
              <a:solidFill>
                <a:schemeClr val="tx1"/>
              </a:solidFill>
            </a:endParaRPr>
          </a:p>
          <a:p>
            <a:pPr lvl="1"/>
            <a:endParaRPr lang="es-PR" sz="2400" dirty="0" smtClean="0">
              <a:solidFill>
                <a:schemeClr val="tx1"/>
              </a:solidFill>
            </a:endParaRPr>
          </a:p>
          <a:p>
            <a:pPr lvl="1"/>
            <a:r>
              <a:rPr lang="es-PR" sz="2400" dirty="0" err="1" smtClean="0">
                <a:solidFill>
                  <a:schemeClr val="tx1"/>
                </a:solidFill>
              </a:rPr>
              <a:t>leaves</a:t>
            </a:r>
            <a:endParaRPr lang="es-PR" sz="2400" dirty="0" smtClean="0">
              <a:solidFill>
                <a:schemeClr val="tx1"/>
              </a:solidFill>
            </a:endParaRPr>
          </a:p>
          <a:p>
            <a:pPr lvl="1"/>
            <a:endParaRPr lang="es-PR" sz="2400" dirty="0" smtClean="0">
              <a:solidFill>
                <a:schemeClr val="tx1"/>
              </a:solidFill>
            </a:endParaRPr>
          </a:p>
          <a:p>
            <a:pPr lvl="1"/>
            <a:r>
              <a:rPr lang="es-PR" sz="2400" dirty="0" err="1" smtClean="0">
                <a:solidFill>
                  <a:schemeClr val="tx1"/>
                </a:solidFill>
              </a:rPr>
              <a:t>carrot</a:t>
            </a:r>
            <a:endParaRPr lang="es-PR" sz="2400" dirty="0" smtClean="0">
              <a:solidFill>
                <a:schemeClr val="tx1"/>
              </a:solidFill>
            </a:endParaRPr>
          </a:p>
          <a:p>
            <a:pPr lvl="1"/>
            <a:endParaRPr lang="es-PR" sz="2400" dirty="0" smtClean="0">
              <a:solidFill>
                <a:schemeClr val="tx1"/>
              </a:solidFill>
            </a:endParaRPr>
          </a:p>
          <a:p>
            <a:pPr lvl="1"/>
            <a:r>
              <a:rPr lang="es-PR" sz="2400" dirty="0" err="1" smtClean="0">
                <a:solidFill>
                  <a:schemeClr val="tx1"/>
                </a:solidFill>
              </a:rPr>
              <a:t>watermelon</a:t>
            </a:r>
            <a:endParaRPr lang="es-PR" sz="2400" dirty="0" smtClean="0">
              <a:solidFill>
                <a:schemeClr val="tx1"/>
              </a:solidFill>
            </a:endParaRPr>
          </a:p>
          <a:p>
            <a:pPr lvl="1"/>
            <a:endParaRPr lang="es-PR" sz="2400" dirty="0" smtClean="0">
              <a:solidFill>
                <a:schemeClr val="tx1"/>
              </a:solidFill>
            </a:endParaRPr>
          </a:p>
          <a:p>
            <a:pPr lvl="1"/>
            <a:r>
              <a:rPr lang="es-PR" sz="2400" dirty="0" err="1" smtClean="0">
                <a:solidFill>
                  <a:schemeClr val="tx1"/>
                </a:solidFill>
              </a:rPr>
              <a:t>pumpkin</a:t>
            </a:r>
            <a:endParaRPr lang="es-PR" sz="2400" dirty="0" smtClean="0">
              <a:solidFill>
                <a:schemeClr val="tx1"/>
              </a:solidFill>
            </a:endParaRPr>
          </a:p>
          <a:p>
            <a:pPr lvl="1"/>
            <a:endParaRPr lang="es-PR" sz="2400" dirty="0" smtClean="0">
              <a:solidFill>
                <a:schemeClr val="tx1"/>
              </a:solidFill>
            </a:endParaRPr>
          </a:p>
          <a:p>
            <a:pPr lvl="1"/>
            <a:r>
              <a:rPr lang="es-PR" sz="2400" dirty="0" err="1" smtClean="0">
                <a:solidFill>
                  <a:schemeClr val="tx1"/>
                </a:solidFill>
              </a:rPr>
              <a:t>f</a:t>
            </a:r>
            <a:r>
              <a:rPr lang="es-PR" sz="2400" dirty="0" err="1" smtClean="0">
                <a:solidFill>
                  <a:schemeClr val="tx1"/>
                </a:solidFill>
              </a:rPr>
              <a:t>lower</a:t>
            </a:r>
            <a:endParaRPr lang="es-PR" sz="2400" dirty="0" smtClean="0">
              <a:solidFill>
                <a:schemeClr val="tx1"/>
              </a:solidFill>
            </a:endParaRPr>
          </a:p>
          <a:p>
            <a:pPr lvl="1"/>
            <a:endParaRPr lang="es-PR" sz="2400" dirty="0" smtClean="0">
              <a:solidFill>
                <a:schemeClr val="tx1"/>
              </a:solidFill>
            </a:endParaRPr>
          </a:p>
          <a:p>
            <a:pPr marL="287338" lvl="1" indent="-273050"/>
            <a:r>
              <a:rPr lang="es-PR" sz="3200" dirty="0" err="1" smtClean="0">
                <a:solidFill>
                  <a:schemeClr val="tx1"/>
                </a:solidFill>
              </a:rPr>
              <a:t>What</a:t>
            </a:r>
            <a:r>
              <a:rPr lang="es-PR" sz="3200" dirty="0" smtClean="0">
                <a:solidFill>
                  <a:schemeClr val="tx1"/>
                </a:solidFill>
              </a:rPr>
              <a:t> </a:t>
            </a:r>
            <a:r>
              <a:rPr lang="es-PR" sz="3200" dirty="0" err="1" smtClean="0">
                <a:solidFill>
                  <a:schemeClr val="tx1"/>
                </a:solidFill>
              </a:rPr>
              <a:t>is</a:t>
            </a:r>
            <a:r>
              <a:rPr lang="es-PR" sz="3200" dirty="0" smtClean="0">
                <a:solidFill>
                  <a:schemeClr val="tx1"/>
                </a:solidFill>
              </a:rPr>
              <a:t> in </a:t>
            </a:r>
            <a:r>
              <a:rPr lang="es-PR" sz="3200" dirty="0" err="1" smtClean="0">
                <a:solidFill>
                  <a:schemeClr val="tx1"/>
                </a:solidFill>
              </a:rPr>
              <a:t>the</a:t>
            </a:r>
            <a:r>
              <a:rPr lang="es-PR" sz="3200" dirty="0" smtClean="0">
                <a:solidFill>
                  <a:schemeClr val="tx1"/>
                </a:solidFill>
              </a:rPr>
              <a:t> </a:t>
            </a:r>
            <a:r>
              <a:rPr lang="es-PR" sz="3200" dirty="0" err="1" smtClean="0">
                <a:solidFill>
                  <a:schemeClr val="tx1"/>
                </a:solidFill>
              </a:rPr>
              <a:t>story</a:t>
            </a:r>
            <a:r>
              <a:rPr lang="es-PR" sz="3200" dirty="0" smtClean="0">
                <a:solidFill>
                  <a:schemeClr val="tx1"/>
                </a:solidFill>
              </a:rPr>
              <a:t> </a:t>
            </a:r>
            <a:r>
              <a:rPr lang="es-PR" sz="3200" dirty="0" err="1" smtClean="0">
                <a:solidFill>
                  <a:schemeClr val="tx1"/>
                </a:solidFill>
              </a:rPr>
              <a:t>about</a:t>
            </a:r>
            <a:r>
              <a:rPr lang="es-PR" sz="3200" dirty="0" smtClean="0">
                <a:solidFill>
                  <a:schemeClr val="tx1"/>
                </a:solidFill>
              </a:rPr>
              <a:t>?</a:t>
            </a:r>
          </a:p>
          <a:p>
            <a:pPr marL="561658" lvl="2" indent="-273050"/>
            <a:r>
              <a:rPr lang="es-PR" sz="2400" dirty="0" err="1" smtClean="0"/>
              <a:t>The</a:t>
            </a:r>
            <a:r>
              <a:rPr lang="es-PR" sz="2400" dirty="0" smtClean="0"/>
              <a:t> </a:t>
            </a:r>
            <a:r>
              <a:rPr lang="es-PR" sz="2400" dirty="0" err="1" smtClean="0"/>
              <a:t>story</a:t>
            </a:r>
            <a:r>
              <a:rPr lang="es-PR" sz="2400" dirty="0" smtClean="0"/>
              <a:t> </a:t>
            </a:r>
            <a:r>
              <a:rPr lang="es-PR" sz="2400" dirty="0" err="1" smtClean="0"/>
              <a:t>is</a:t>
            </a:r>
            <a:r>
              <a:rPr lang="es-PR" sz="2400" dirty="0" smtClean="0"/>
              <a:t> </a:t>
            </a:r>
            <a:r>
              <a:rPr lang="es-PR" sz="2400" dirty="0" err="1" smtClean="0"/>
              <a:t>about</a:t>
            </a:r>
            <a:r>
              <a:rPr lang="es-PR" sz="2400" dirty="0" smtClean="0"/>
              <a:t> </a:t>
            </a:r>
            <a:r>
              <a:rPr lang="es-PR" sz="2400" dirty="0" err="1" smtClean="0"/>
              <a:t>all</a:t>
            </a:r>
            <a:r>
              <a:rPr lang="es-PR" sz="2400" dirty="0" smtClean="0"/>
              <a:t> </a:t>
            </a:r>
            <a:r>
              <a:rPr lang="es-PR" sz="2400" dirty="0" err="1" smtClean="0"/>
              <a:t>kinds</a:t>
            </a:r>
            <a:r>
              <a:rPr lang="es-PR" sz="2400" dirty="0" smtClean="0"/>
              <a:t> of </a:t>
            </a:r>
            <a:r>
              <a:rPr lang="es-PR" sz="2400" dirty="0" err="1" smtClean="0"/>
              <a:t>plants</a:t>
            </a:r>
            <a:r>
              <a:rPr lang="es-PR" sz="2400" dirty="0" smtClean="0"/>
              <a:t>.</a:t>
            </a:r>
            <a:endParaRPr lang="es-PR" sz="2400" dirty="0" smtClean="0">
              <a:solidFill>
                <a:schemeClr val="tx1"/>
              </a:solidFill>
            </a:endParaRPr>
          </a:p>
          <a:p>
            <a:pPr lvl="1">
              <a:buNone/>
            </a:pPr>
            <a:endParaRPr lang="es-PR" dirty="0" smtClean="0"/>
          </a:p>
        </p:txBody>
      </p:sp>
      <p:pic>
        <p:nvPicPr>
          <p:cNvPr id="5126" name="Picture 6" descr="http://www.abcteach.com/free/c/carrots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038600"/>
            <a:ext cx="685800" cy="685800"/>
          </a:xfrm>
          <a:prstGeom prst="rect">
            <a:avLst/>
          </a:prstGeom>
          <a:noFill/>
        </p:spPr>
      </p:pic>
      <p:pic>
        <p:nvPicPr>
          <p:cNvPr id="5128" name="Picture 8" descr="http://karenswhimsy.com/public-domain-images/flower-clipart/images/flower-clipart-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6311150"/>
            <a:ext cx="838200" cy="1004050"/>
          </a:xfrm>
          <a:prstGeom prst="rect">
            <a:avLst/>
          </a:prstGeom>
          <a:noFill/>
        </p:spPr>
      </p:pic>
      <p:pic>
        <p:nvPicPr>
          <p:cNvPr id="8" name="Picture 2" descr="http://3.bp.blogspot.com/_zj8ByrvVGRE/SZevcHWtYpI/AAAAAAAAAEg/UHF0RX2-6Hc/s400/Citrus+Seed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1" y="1981200"/>
            <a:ext cx="762000" cy="571588"/>
          </a:xfrm>
          <a:prstGeom prst="rect">
            <a:avLst/>
          </a:prstGeom>
          <a:noFill/>
        </p:spPr>
      </p:pic>
      <p:pic>
        <p:nvPicPr>
          <p:cNvPr id="9" name="Picture 8" descr="http://1.bp.blogspot.com/-3gNZacPNPR8/UE54__XTjlI/AAAAAAAADIc/RiB0Myq9n-0/s1600/peachelber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2590800"/>
            <a:ext cx="609600" cy="873916"/>
          </a:xfrm>
          <a:prstGeom prst="rect">
            <a:avLst/>
          </a:prstGeom>
          <a:noFill/>
        </p:spPr>
      </p:pic>
      <p:pic>
        <p:nvPicPr>
          <p:cNvPr id="5130" name="Picture 10" descr="http://www.clker.com/cliparts/b/2/5/8/11971482181431377199martinix_leaves.svg.hi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0" y="3429000"/>
            <a:ext cx="609600" cy="461258"/>
          </a:xfrm>
          <a:prstGeom prst="rect">
            <a:avLst/>
          </a:prstGeom>
          <a:noFill/>
        </p:spPr>
      </p:pic>
      <p:pic>
        <p:nvPicPr>
          <p:cNvPr id="11" name="Picture 4" descr="http://sweetclipart.com/multisite/sweetclipart/files/watermelon_whole_slic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95492" y="4823619"/>
            <a:ext cx="704908" cy="586581"/>
          </a:xfrm>
          <a:prstGeom prst="rect">
            <a:avLst/>
          </a:prstGeom>
          <a:noFill/>
        </p:spPr>
      </p:pic>
      <p:pic>
        <p:nvPicPr>
          <p:cNvPr id="12" name="Picture 2" descr="http://2.bp.blogspot.com/_CarNcodpCMA/TM38A9sLq4I/AAAAAAAAJmw/SJWkSq2GJNw/s1600/lilpumpkin-graphicsfairy00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33600" y="5486400"/>
            <a:ext cx="762000" cy="7087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PR" dirty="0" err="1" smtClean="0"/>
              <a:t>Seeds</a:t>
            </a:r>
            <a:r>
              <a:rPr lang="es-PR" dirty="0" smtClean="0"/>
              <a:t> </a:t>
            </a:r>
            <a:r>
              <a:rPr lang="es-PR" dirty="0" err="1" smtClean="0"/>
              <a:t>make</a:t>
            </a:r>
            <a:r>
              <a:rPr lang="es-PR" dirty="0" smtClean="0"/>
              <a:t> </a:t>
            </a:r>
            <a:r>
              <a:rPr lang="es-PR" dirty="0" err="1" smtClean="0"/>
              <a:t>plants</a:t>
            </a:r>
            <a:r>
              <a:rPr lang="es-PR" dirty="0" smtClean="0"/>
              <a:t>. A </a:t>
            </a:r>
            <a:r>
              <a:rPr lang="es-PR" dirty="0" err="1" smtClean="0"/>
              <a:t>seed</a:t>
            </a:r>
            <a:r>
              <a:rPr lang="es-PR" dirty="0" smtClean="0"/>
              <a:t> </a:t>
            </a:r>
            <a:r>
              <a:rPr lang="es-PR" dirty="0" err="1" smtClean="0"/>
              <a:t>needs</a:t>
            </a:r>
            <a:r>
              <a:rPr lang="es-PR" dirty="0" smtClean="0"/>
              <a:t> a </a:t>
            </a:r>
            <a:r>
              <a:rPr lang="es-PR" dirty="0" err="1" smtClean="0"/>
              <a:t>lot</a:t>
            </a:r>
            <a:r>
              <a:rPr lang="es-PR" dirty="0" smtClean="0"/>
              <a:t> of rain and a </a:t>
            </a:r>
            <a:r>
              <a:rPr lang="es-PR" dirty="0" err="1" smtClean="0"/>
              <a:t>lot</a:t>
            </a:r>
            <a:r>
              <a:rPr lang="es-PR" dirty="0" smtClean="0"/>
              <a:t> of </a:t>
            </a:r>
            <a:r>
              <a:rPr lang="es-PR" dirty="0" err="1" smtClean="0"/>
              <a:t>sun</a:t>
            </a:r>
            <a:r>
              <a:rPr lang="es-PR" dirty="0" smtClean="0"/>
              <a:t> </a:t>
            </a:r>
            <a:r>
              <a:rPr lang="es-PR" dirty="0" err="1" smtClean="0"/>
              <a:t>before</a:t>
            </a:r>
            <a:r>
              <a:rPr lang="es-PR" dirty="0" smtClean="0"/>
              <a:t> </a:t>
            </a:r>
            <a:r>
              <a:rPr lang="es-PR" dirty="0" err="1" smtClean="0"/>
              <a:t>it</a:t>
            </a:r>
            <a:r>
              <a:rPr lang="es-PR" dirty="0" smtClean="0"/>
              <a:t> can </a:t>
            </a:r>
            <a:r>
              <a:rPr lang="es-PR" dirty="0" err="1" smtClean="0"/>
              <a:t>grow</a:t>
            </a:r>
            <a:r>
              <a:rPr lang="es-PR" dirty="0" smtClean="0"/>
              <a:t> </a:t>
            </a:r>
            <a:r>
              <a:rPr lang="es-PR" dirty="0" err="1" smtClean="0"/>
              <a:t>big</a:t>
            </a:r>
            <a:r>
              <a:rPr lang="es-PR" dirty="0" smtClean="0"/>
              <a:t> and </a:t>
            </a:r>
            <a:r>
              <a:rPr lang="es-PR" dirty="0" err="1" smtClean="0"/>
              <a:t>strong</a:t>
            </a:r>
            <a:r>
              <a:rPr lang="es-PR" dirty="0" smtClean="0"/>
              <a:t>.</a:t>
            </a:r>
            <a:endParaRPr lang="es-PR" dirty="0"/>
          </a:p>
        </p:txBody>
      </p:sp>
      <p:pic>
        <p:nvPicPr>
          <p:cNvPr id="4098" name="Picture 2" descr="http://3.bp.blogspot.com/_zj8ByrvVGRE/SZevcHWtYpI/AAAAAAAAAEg/UHF0RX2-6Hc/s400/Citrus+See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033" y="3505200"/>
            <a:ext cx="5383967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PR" dirty="0" smtClean="0"/>
          </a:p>
          <a:p>
            <a:endParaRPr lang="es-PR" dirty="0" smtClean="0"/>
          </a:p>
          <a:p>
            <a:r>
              <a:rPr lang="es-PR" dirty="0" err="1" smtClean="0"/>
              <a:t>You</a:t>
            </a:r>
            <a:r>
              <a:rPr lang="es-PR" dirty="0" smtClean="0"/>
              <a:t> </a:t>
            </a:r>
            <a:r>
              <a:rPr lang="es-PR" dirty="0" err="1" smtClean="0"/>
              <a:t>may</a:t>
            </a:r>
            <a:r>
              <a:rPr lang="es-PR" dirty="0" smtClean="0"/>
              <a:t> </a:t>
            </a:r>
            <a:r>
              <a:rPr lang="es-PR" dirty="0" err="1" smtClean="0"/>
              <a:t>plant</a:t>
            </a:r>
            <a:r>
              <a:rPr lang="es-PR" dirty="0" smtClean="0"/>
              <a:t> </a:t>
            </a:r>
            <a:r>
              <a:rPr lang="es-PR" dirty="0" err="1" smtClean="0"/>
              <a:t>this</a:t>
            </a:r>
            <a:r>
              <a:rPr lang="es-PR" dirty="0" smtClean="0"/>
              <a:t> </a:t>
            </a:r>
            <a:r>
              <a:rPr lang="es-PR" dirty="0" err="1" smtClean="0"/>
              <a:t>black</a:t>
            </a:r>
            <a:r>
              <a:rPr lang="es-PR" dirty="0" smtClean="0"/>
              <a:t> </a:t>
            </a:r>
            <a:r>
              <a:rPr lang="es-PR" dirty="0" err="1" smtClean="0"/>
              <a:t>seed</a:t>
            </a:r>
            <a:r>
              <a:rPr lang="es-PR" dirty="0" smtClean="0"/>
              <a:t> in </a:t>
            </a:r>
            <a:r>
              <a:rPr lang="es-PR" dirty="0" err="1" smtClean="0"/>
              <a:t>wet</a:t>
            </a:r>
            <a:r>
              <a:rPr lang="es-PR" dirty="0" smtClean="0"/>
              <a:t> </a:t>
            </a:r>
            <a:r>
              <a:rPr lang="es-PR" dirty="0" err="1" smtClean="0"/>
              <a:t>dirt</a:t>
            </a:r>
            <a:r>
              <a:rPr lang="es-PR" dirty="0" smtClean="0"/>
              <a:t>. </a:t>
            </a:r>
            <a:r>
              <a:rPr lang="es-PR" dirty="0" err="1" smtClean="0"/>
              <a:t>After</a:t>
            </a:r>
            <a:r>
              <a:rPr lang="es-PR" dirty="0" smtClean="0"/>
              <a:t> </a:t>
            </a:r>
            <a:r>
              <a:rPr lang="es-PR" dirty="0" err="1" smtClean="0"/>
              <a:t>about</a:t>
            </a:r>
            <a:r>
              <a:rPr lang="es-PR" dirty="0" smtClean="0"/>
              <a:t> </a:t>
            </a:r>
            <a:r>
              <a:rPr lang="es-PR" dirty="0" err="1" smtClean="0"/>
              <a:t>six</a:t>
            </a:r>
            <a:r>
              <a:rPr lang="es-PR" dirty="0" smtClean="0"/>
              <a:t> </a:t>
            </a:r>
            <a:r>
              <a:rPr lang="es-PR" dirty="0" err="1" smtClean="0"/>
              <a:t>days</a:t>
            </a:r>
            <a:r>
              <a:rPr lang="es-PR" dirty="0" smtClean="0"/>
              <a:t>, </a:t>
            </a:r>
            <a:r>
              <a:rPr lang="es-PR" dirty="0" err="1" smtClean="0"/>
              <a:t>vines</a:t>
            </a:r>
            <a:r>
              <a:rPr lang="es-PR" dirty="0" smtClean="0"/>
              <a:t> </a:t>
            </a:r>
            <a:r>
              <a:rPr lang="es-PR" dirty="0" err="1" smtClean="0"/>
              <a:t>will</a:t>
            </a:r>
            <a:r>
              <a:rPr lang="es-PR" dirty="0" smtClean="0"/>
              <a:t> pop </a:t>
            </a:r>
            <a:r>
              <a:rPr lang="es-PR" dirty="0" err="1" smtClean="0"/>
              <a:t>out</a:t>
            </a:r>
            <a:r>
              <a:rPr lang="es-PR" dirty="0" smtClean="0"/>
              <a:t>. A </a:t>
            </a:r>
            <a:r>
              <a:rPr lang="es-PR" dirty="0" err="1" smtClean="0"/>
              <a:t>blossom</a:t>
            </a:r>
            <a:r>
              <a:rPr lang="es-PR" dirty="0" smtClean="0"/>
              <a:t> </a:t>
            </a:r>
            <a:r>
              <a:rPr lang="es-PR" dirty="0" err="1" smtClean="0"/>
              <a:t>may</a:t>
            </a:r>
            <a:r>
              <a:rPr lang="es-PR" dirty="0" smtClean="0"/>
              <a:t> </a:t>
            </a:r>
            <a:r>
              <a:rPr lang="es-PR" dirty="0" err="1" smtClean="0"/>
              <a:t>bloom</a:t>
            </a:r>
            <a:r>
              <a:rPr lang="es-PR" dirty="0" smtClean="0"/>
              <a:t> and </a:t>
            </a:r>
            <a:r>
              <a:rPr lang="es-PR" dirty="0" err="1" smtClean="0"/>
              <a:t>then</a:t>
            </a:r>
            <a:r>
              <a:rPr lang="es-PR" dirty="0" smtClean="0"/>
              <a:t> </a:t>
            </a:r>
            <a:r>
              <a:rPr lang="es-PR" dirty="0" err="1" smtClean="0"/>
              <a:t>watermelon</a:t>
            </a:r>
            <a:r>
              <a:rPr lang="es-PR" dirty="0" smtClean="0"/>
              <a:t> </a:t>
            </a:r>
            <a:r>
              <a:rPr lang="es-PR" dirty="0" err="1" smtClean="0"/>
              <a:t>may</a:t>
            </a:r>
            <a:r>
              <a:rPr lang="es-PR" dirty="0" smtClean="0"/>
              <a:t> </a:t>
            </a:r>
            <a:r>
              <a:rPr lang="es-PR" dirty="0" err="1" smtClean="0"/>
              <a:t>grow</a:t>
            </a:r>
            <a:r>
              <a:rPr lang="es-PR" dirty="0" smtClean="0"/>
              <a:t>.</a:t>
            </a:r>
          </a:p>
          <a:p>
            <a:endParaRPr lang="es-PR" dirty="0" smtClean="0"/>
          </a:p>
          <a:p>
            <a:endParaRPr lang="es-PR" dirty="0" smtClean="0"/>
          </a:p>
          <a:p>
            <a:endParaRPr lang="es-PR" dirty="0" smtClean="0"/>
          </a:p>
          <a:p>
            <a:endParaRPr lang="es-PR" dirty="0" smtClean="0"/>
          </a:p>
          <a:p>
            <a:endParaRPr lang="es-PR" dirty="0" smtClean="0"/>
          </a:p>
          <a:p>
            <a:r>
              <a:rPr lang="es-PR" dirty="0" smtClean="0"/>
              <a:t>A </a:t>
            </a:r>
            <a:r>
              <a:rPr lang="es-PR" dirty="0" err="1" smtClean="0"/>
              <a:t>watermelon</a:t>
            </a:r>
            <a:r>
              <a:rPr lang="es-PR" dirty="0" smtClean="0"/>
              <a:t> </a:t>
            </a:r>
            <a:r>
              <a:rPr lang="es-PR" dirty="0" err="1" smtClean="0"/>
              <a:t>is</a:t>
            </a:r>
            <a:r>
              <a:rPr lang="es-PR" dirty="0" smtClean="0"/>
              <a:t> red and </a:t>
            </a:r>
            <a:r>
              <a:rPr lang="es-PR" dirty="0" err="1" smtClean="0"/>
              <a:t>green</a:t>
            </a:r>
            <a:r>
              <a:rPr lang="es-PR" dirty="0" smtClean="0"/>
              <a:t>. </a:t>
            </a:r>
            <a:r>
              <a:rPr lang="es-PR" dirty="0" err="1" smtClean="0"/>
              <a:t>If</a:t>
            </a:r>
            <a:r>
              <a:rPr lang="es-PR" dirty="0" smtClean="0"/>
              <a:t> </a:t>
            </a:r>
            <a:r>
              <a:rPr lang="es-PR" dirty="0" err="1" smtClean="0"/>
              <a:t>you</a:t>
            </a:r>
            <a:r>
              <a:rPr lang="es-PR" dirty="0" smtClean="0"/>
              <a:t> </a:t>
            </a:r>
            <a:r>
              <a:rPr lang="es-PR" dirty="0" err="1" smtClean="0"/>
              <a:t>wait</a:t>
            </a:r>
            <a:r>
              <a:rPr lang="es-PR" dirty="0" smtClean="0"/>
              <a:t>, </a:t>
            </a:r>
            <a:r>
              <a:rPr lang="es-PR" dirty="0" err="1" smtClean="0"/>
              <a:t>it</a:t>
            </a:r>
            <a:r>
              <a:rPr lang="es-PR" dirty="0" smtClean="0"/>
              <a:t> </a:t>
            </a:r>
            <a:r>
              <a:rPr lang="es-PR" dirty="0" err="1" smtClean="0"/>
              <a:t>will</a:t>
            </a:r>
            <a:r>
              <a:rPr lang="es-PR" dirty="0" smtClean="0"/>
              <a:t> </a:t>
            </a:r>
            <a:r>
              <a:rPr lang="es-PR" dirty="0" err="1" smtClean="0"/>
              <a:t>big</a:t>
            </a:r>
            <a:r>
              <a:rPr lang="es-PR" dirty="0" smtClean="0"/>
              <a:t> and </a:t>
            </a:r>
            <a:r>
              <a:rPr lang="es-PR" dirty="0" err="1" smtClean="0"/>
              <a:t>sweet</a:t>
            </a:r>
            <a:r>
              <a:rPr lang="es-PR" dirty="0" smtClean="0"/>
              <a:t>. </a:t>
            </a:r>
            <a:r>
              <a:rPr lang="es-PR" dirty="0" err="1" smtClean="0"/>
              <a:t>Yum</a:t>
            </a:r>
            <a:r>
              <a:rPr lang="es-PR" dirty="0" smtClean="0"/>
              <a:t>! </a:t>
            </a:r>
            <a:r>
              <a:rPr lang="es-PR" dirty="0" err="1" smtClean="0"/>
              <a:t>Yum</a:t>
            </a:r>
            <a:r>
              <a:rPr lang="es-PR" dirty="0" smtClean="0"/>
              <a:t>! </a:t>
            </a:r>
            <a:r>
              <a:rPr lang="es-PR" dirty="0" err="1" smtClean="0"/>
              <a:t>Yum</a:t>
            </a:r>
            <a:r>
              <a:rPr lang="es-PR" dirty="0" smtClean="0"/>
              <a:t>!</a:t>
            </a:r>
            <a:endParaRPr lang="es-PR" dirty="0"/>
          </a:p>
        </p:txBody>
      </p:sp>
      <p:pic>
        <p:nvPicPr>
          <p:cNvPr id="3074" name="Picture 2" descr="http://www.featurepics.com/FI/Thumb300/20080809/Watermelon-Seeds-847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066800"/>
            <a:ext cx="2286000" cy="1522739"/>
          </a:xfrm>
          <a:prstGeom prst="rect">
            <a:avLst/>
          </a:prstGeom>
          <a:noFill/>
        </p:spPr>
      </p:pic>
      <p:pic>
        <p:nvPicPr>
          <p:cNvPr id="3076" name="Picture 4" descr="http://sweetclipart.com/multisite/sweetclipart/files/watermelon_whole_slic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4290219"/>
            <a:ext cx="2811047" cy="2339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PR" dirty="0" err="1" smtClean="0"/>
              <a:t>This</a:t>
            </a:r>
            <a:r>
              <a:rPr lang="es-PR" dirty="0" smtClean="0"/>
              <a:t> </a:t>
            </a:r>
            <a:r>
              <a:rPr lang="es-PR" dirty="0" err="1" smtClean="0"/>
              <a:t>seed</a:t>
            </a:r>
            <a:r>
              <a:rPr lang="es-PR" dirty="0" smtClean="0"/>
              <a:t> </a:t>
            </a:r>
            <a:r>
              <a:rPr lang="es-PR" dirty="0" err="1" smtClean="0"/>
              <a:t>is</a:t>
            </a:r>
            <a:r>
              <a:rPr lang="es-PR" dirty="0" smtClean="0"/>
              <a:t> </a:t>
            </a:r>
            <a:r>
              <a:rPr lang="es-PR" dirty="0" err="1" smtClean="0"/>
              <a:t>named</a:t>
            </a:r>
            <a:r>
              <a:rPr lang="es-PR" dirty="0" smtClean="0"/>
              <a:t> a </a:t>
            </a:r>
            <a:r>
              <a:rPr lang="es-PR" dirty="0" err="1" smtClean="0"/>
              <a:t>pit</a:t>
            </a:r>
            <a:r>
              <a:rPr lang="es-PR" dirty="0" smtClean="0"/>
              <a:t> </a:t>
            </a:r>
            <a:r>
              <a:rPr lang="es-PR" dirty="0" err="1" smtClean="0"/>
              <a:t>or</a:t>
            </a:r>
            <a:r>
              <a:rPr lang="es-PR" dirty="0" smtClean="0"/>
              <a:t> a </a:t>
            </a:r>
            <a:r>
              <a:rPr lang="es-PR" dirty="0" err="1" smtClean="0"/>
              <a:t>stone</a:t>
            </a:r>
            <a:r>
              <a:rPr lang="es-PR" dirty="0" smtClean="0"/>
              <a:t>. </a:t>
            </a:r>
            <a:r>
              <a:rPr lang="es-PR" dirty="0" err="1" smtClean="0"/>
              <a:t>It</a:t>
            </a:r>
            <a:r>
              <a:rPr lang="es-PR" dirty="0" smtClean="0"/>
              <a:t> </a:t>
            </a:r>
            <a:r>
              <a:rPr lang="es-PR" dirty="0" err="1" smtClean="0"/>
              <a:t>may</a:t>
            </a:r>
            <a:r>
              <a:rPr lang="es-PR" dirty="0" smtClean="0"/>
              <a:t> </a:t>
            </a:r>
            <a:r>
              <a:rPr lang="es-PR" dirty="0" err="1" smtClean="0"/>
              <a:t>grow</a:t>
            </a:r>
            <a:r>
              <a:rPr lang="es-PR" dirty="0" smtClean="0"/>
              <a:t> </a:t>
            </a:r>
            <a:r>
              <a:rPr lang="es-PR" dirty="0" err="1" smtClean="0"/>
              <a:t>to</a:t>
            </a:r>
            <a:r>
              <a:rPr lang="es-PR" dirty="0" smtClean="0"/>
              <a:t> </a:t>
            </a:r>
            <a:r>
              <a:rPr lang="es-PR" dirty="0" err="1" smtClean="0"/>
              <a:t>be</a:t>
            </a:r>
            <a:r>
              <a:rPr lang="es-PR" dirty="0" smtClean="0"/>
              <a:t> a </a:t>
            </a:r>
            <a:r>
              <a:rPr lang="es-PR" dirty="0" err="1" smtClean="0"/>
              <a:t>peach</a:t>
            </a:r>
            <a:r>
              <a:rPr lang="es-PR" dirty="0" smtClean="0"/>
              <a:t>. </a:t>
            </a:r>
            <a:r>
              <a:rPr lang="es-PR" dirty="0" err="1" smtClean="0"/>
              <a:t>It</a:t>
            </a:r>
            <a:r>
              <a:rPr lang="es-PR" dirty="0" smtClean="0"/>
              <a:t> </a:t>
            </a:r>
            <a:r>
              <a:rPr lang="es-PR" dirty="0" err="1" smtClean="0"/>
              <a:t>will</a:t>
            </a:r>
            <a:r>
              <a:rPr lang="es-PR" dirty="0" smtClean="0"/>
              <a:t> </a:t>
            </a:r>
            <a:r>
              <a:rPr lang="es-PR" dirty="0" err="1" smtClean="0"/>
              <a:t>need</a:t>
            </a:r>
            <a:r>
              <a:rPr lang="es-PR" dirty="0" smtClean="0"/>
              <a:t> a </a:t>
            </a:r>
            <a:r>
              <a:rPr lang="es-PR" dirty="0" err="1" smtClean="0"/>
              <a:t>lot</a:t>
            </a:r>
            <a:r>
              <a:rPr lang="es-PR" dirty="0" smtClean="0"/>
              <a:t> of </a:t>
            </a:r>
            <a:r>
              <a:rPr lang="es-PR" dirty="0" err="1" smtClean="0"/>
              <a:t>water</a:t>
            </a:r>
            <a:r>
              <a:rPr lang="es-PR" dirty="0" smtClean="0"/>
              <a:t> and </a:t>
            </a:r>
            <a:r>
              <a:rPr lang="es-PR" dirty="0" err="1" smtClean="0"/>
              <a:t>sun</a:t>
            </a:r>
            <a:r>
              <a:rPr lang="es-PR" dirty="0" smtClean="0"/>
              <a:t> </a:t>
            </a:r>
            <a:r>
              <a:rPr lang="es-PR" dirty="0" err="1" smtClean="0"/>
              <a:t>to</a:t>
            </a:r>
            <a:r>
              <a:rPr lang="es-PR" dirty="0" smtClean="0"/>
              <a:t> </a:t>
            </a:r>
            <a:r>
              <a:rPr lang="es-PR" dirty="0" err="1" smtClean="0"/>
              <a:t>help</a:t>
            </a:r>
            <a:r>
              <a:rPr lang="es-PR" dirty="0" smtClean="0"/>
              <a:t> </a:t>
            </a:r>
            <a:r>
              <a:rPr lang="es-PR" dirty="0" err="1" smtClean="0"/>
              <a:t>it</a:t>
            </a:r>
            <a:r>
              <a:rPr lang="es-PR" dirty="0" smtClean="0"/>
              <a:t> </a:t>
            </a:r>
            <a:r>
              <a:rPr lang="es-PR" dirty="0" err="1" smtClean="0"/>
              <a:t>grow</a:t>
            </a:r>
            <a:r>
              <a:rPr lang="es-PR" dirty="0" smtClean="0"/>
              <a:t>.</a:t>
            </a:r>
          </a:p>
          <a:p>
            <a:endParaRPr lang="es-PR" dirty="0" smtClean="0"/>
          </a:p>
        </p:txBody>
      </p:sp>
      <p:pic>
        <p:nvPicPr>
          <p:cNvPr id="4" name="Picture 2" descr="https://encrypted-tbn1.gstatic.com/images?q=tbn:ANd9GcSgyMEx78jgZN06E6uCzo06NahSZSW7U-aKfj-W2g7oKfJXjzSU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429000"/>
            <a:ext cx="5867400" cy="3942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PR" dirty="0" smtClean="0"/>
              <a:t>A </a:t>
            </a:r>
            <a:r>
              <a:rPr lang="es-PR" dirty="0" err="1" smtClean="0"/>
              <a:t>peach</a:t>
            </a:r>
            <a:r>
              <a:rPr lang="es-PR" dirty="0" smtClean="0"/>
              <a:t> </a:t>
            </a:r>
            <a:r>
              <a:rPr lang="es-PR" dirty="0" err="1" smtClean="0"/>
              <a:t>grows</a:t>
            </a:r>
            <a:r>
              <a:rPr lang="es-PR" dirty="0" smtClean="0"/>
              <a:t> </a:t>
            </a:r>
            <a:r>
              <a:rPr lang="es-PR" dirty="0" err="1" smtClean="0"/>
              <a:t>on</a:t>
            </a:r>
            <a:r>
              <a:rPr lang="es-PR" dirty="0" smtClean="0"/>
              <a:t> a </a:t>
            </a:r>
            <a:r>
              <a:rPr lang="es-PR" dirty="0" err="1" smtClean="0"/>
              <a:t>tree</a:t>
            </a:r>
            <a:r>
              <a:rPr lang="es-PR" dirty="0" smtClean="0"/>
              <a:t>. Can </a:t>
            </a:r>
            <a:r>
              <a:rPr lang="es-PR" dirty="0" err="1" smtClean="0"/>
              <a:t>you</a:t>
            </a:r>
            <a:r>
              <a:rPr lang="es-PR" dirty="0" smtClean="0"/>
              <a:t> </a:t>
            </a:r>
            <a:r>
              <a:rPr lang="es-PR" dirty="0" err="1" smtClean="0"/>
              <a:t>see</a:t>
            </a:r>
            <a:r>
              <a:rPr lang="es-PR" dirty="0" smtClean="0"/>
              <a:t> </a:t>
            </a:r>
            <a:r>
              <a:rPr lang="es-PR" dirty="0" err="1" smtClean="0"/>
              <a:t>big</a:t>
            </a:r>
            <a:r>
              <a:rPr lang="es-PR" dirty="0" smtClean="0"/>
              <a:t>, </a:t>
            </a:r>
            <a:r>
              <a:rPr lang="es-PR" dirty="0" err="1" smtClean="0"/>
              <a:t>green</a:t>
            </a:r>
            <a:r>
              <a:rPr lang="es-PR" dirty="0" smtClean="0"/>
              <a:t> </a:t>
            </a:r>
            <a:r>
              <a:rPr lang="es-PR" dirty="0" err="1" smtClean="0"/>
              <a:t>leaves</a:t>
            </a:r>
            <a:r>
              <a:rPr lang="es-PR" dirty="0" smtClean="0"/>
              <a:t> </a:t>
            </a:r>
            <a:r>
              <a:rPr lang="es-PR" dirty="0" err="1" smtClean="0"/>
              <a:t>on</a:t>
            </a:r>
            <a:r>
              <a:rPr lang="es-PR" dirty="0" smtClean="0"/>
              <a:t> </a:t>
            </a:r>
            <a:r>
              <a:rPr lang="es-PR" dirty="0" err="1" smtClean="0"/>
              <a:t>this</a:t>
            </a:r>
            <a:r>
              <a:rPr lang="es-PR" dirty="0" smtClean="0"/>
              <a:t> </a:t>
            </a:r>
            <a:r>
              <a:rPr lang="es-PR" dirty="0" err="1" smtClean="0"/>
              <a:t>peach</a:t>
            </a:r>
            <a:r>
              <a:rPr lang="es-PR" dirty="0" smtClean="0"/>
              <a:t> </a:t>
            </a:r>
            <a:r>
              <a:rPr lang="es-PR" dirty="0" err="1" smtClean="0"/>
              <a:t>tree</a:t>
            </a:r>
            <a:r>
              <a:rPr lang="es-PR" dirty="0" smtClean="0"/>
              <a:t>? Pick a </a:t>
            </a:r>
            <a:r>
              <a:rPr lang="es-PR" dirty="0" err="1" smtClean="0"/>
              <a:t>peach</a:t>
            </a:r>
            <a:r>
              <a:rPr lang="es-PR" dirty="0" smtClean="0"/>
              <a:t> off a </a:t>
            </a:r>
            <a:r>
              <a:rPr lang="es-PR" dirty="0" err="1" smtClean="0"/>
              <a:t>tree</a:t>
            </a:r>
            <a:r>
              <a:rPr lang="es-PR" dirty="0" smtClean="0"/>
              <a:t>.  A </a:t>
            </a:r>
            <a:r>
              <a:rPr lang="es-PR" dirty="0" err="1" smtClean="0"/>
              <a:t>peach</a:t>
            </a:r>
            <a:r>
              <a:rPr lang="es-PR" dirty="0" smtClean="0"/>
              <a:t> </a:t>
            </a:r>
            <a:r>
              <a:rPr lang="es-PR" dirty="0" err="1" smtClean="0"/>
              <a:t>is</a:t>
            </a:r>
            <a:r>
              <a:rPr lang="es-PR" dirty="0" smtClean="0"/>
              <a:t> a </a:t>
            </a:r>
            <a:r>
              <a:rPr lang="es-PR" dirty="0" err="1" smtClean="0"/>
              <a:t>sweet</a:t>
            </a:r>
            <a:r>
              <a:rPr lang="es-PR" dirty="0" smtClean="0"/>
              <a:t> </a:t>
            </a:r>
            <a:r>
              <a:rPr lang="es-PR" dirty="0" err="1" smtClean="0"/>
              <a:t>treat</a:t>
            </a:r>
            <a:r>
              <a:rPr lang="es-PR" dirty="0" smtClean="0"/>
              <a:t> </a:t>
            </a:r>
            <a:r>
              <a:rPr lang="es-PR" dirty="0" err="1" smtClean="0"/>
              <a:t>that</a:t>
            </a:r>
            <a:r>
              <a:rPr lang="es-PR" dirty="0" smtClean="0"/>
              <a:t> tastes as fine as </a:t>
            </a:r>
            <a:r>
              <a:rPr lang="es-PR" dirty="0" err="1" smtClean="0"/>
              <a:t>it</a:t>
            </a:r>
            <a:r>
              <a:rPr lang="es-PR" dirty="0" smtClean="0"/>
              <a:t> can. </a:t>
            </a:r>
            <a:r>
              <a:rPr lang="es-PR" dirty="0" err="1" smtClean="0"/>
              <a:t>Yum</a:t>
            </a:r>
            <a:r>
              <a:rPr lang="es-PR" dirty="0" smtClean="0"/>
              <a:t>! </a:t>
            </a:r>
            <a:r>
              <a:rPr lang="es-PR" dirty="0" err="1" smtClean="0"/>
              <a:t>Yum</a:t>
            </a:r>
            <a:r>
              <a:rPr lang="es-PR" dirty="0" smtClean="0"/>
              <a:t>! </a:t>
            </a:r>
            <a:r>
              <a:rPr lang="es-PR" dirty="0" err="1" smtClean="0"/>
              <a:t>Yum</a:t>
            </a:r>
            <a:r>
              <a:rPr lang="es-PR" dirty="0" smtClean="0"/>
              <a:t>!</a:t>
            </a:r>
            <a:endParaRPr lang="es-PR" dirty="0"/>
          </a:p>
        </p:txBody>
      </p:sp>
      <p:sp>
        <p:nvSpPr>
          <p:cNvPr id="1026" name="AutoShape 2" descr="http://t0.gstatic.com/images?q=tbn:ANd9GcSyH7_Rqn6v9jJJ_10gAd-Fiw18LQjp85A4990AZBr5uj_SjD7v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R"/>
          </a:p>
        </p:txBody>
      </p:sp>
      <p:sp>
        <p:nvSpPr>
          <p:cNvPr id="1028" name="AutoShape 4" descr="http://t0.gstatic.com/images?q=tbn:ANd9GcSyH7_Rqn6v9jJJ_10gAd-Fiw18LQjp85A4990AZBr5uj_SjD7v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R"/>
          </a:p>
        </p:txBody>
      </p:sp>
      <p:sp>
        <p:nvSpPr>
          <p:cNvPr id="1030" name="AutoShape 6" descr="http://t0.gstatic.com/images?q=tbn:ANd9GcSyH7_Rqn6v9jJJ_10gAd-Fiw18LQjp85A4990AZBr5uj_SjD7v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R"/>
          </a:p>
        </p:txBody>
      </p:sp>
      <p:pic>
        <p:nvPicPr>
          <p:cNvPr id="1032" name="Picture 8" descr="http://1.bp.blogspot.com/-3gNZacPNPR8/UE54__XTjlI/AAAAAAAADIc/RiB0Myq9n-0/s1600/peachelber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657600"/>
            <a:ext cx="3276600" cy="4697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PR" dirty="0" smtClean="0"/>
              <a:t>Do </a:t>
            </a:r>
            <a:r>
              <a:rPr lang="es-PR" dirty="0" err="1" smtClean="0"/>
              <a:t>you</a:t>
            </a:r>
            <a:r>
              <a:rPr lang="es-PR" dirty="0" smtClean="0"/>
              <a:t> </a:t>
            </a:r>
            <a:r>
              <a:rPr lang="es-PR" dirty="0" err="1" smtClean="0"/>
              <a:t>see</a:t>
            </a:r>
            <a:r>
              <a:rPr lang="es-PR" dirty="0" smtClean="0"/>
              <a:t> </a:t>
            </a:r>
            <a:r>
              <a:rPr lang="es-PR" dirty="0" err="1" smtClean="0"/>
              <a:t>the</a:t>
            </a:r>
            <a:r>
              <a:rPr lang="es-PR" dirty="0" smtClean="0"/>
              <a:t> </a:t>
            </a:r>
            <a:r>
              <a:rPr lang="es-PR" dirty="0" err="1" smtClean="0"/>
              <a:t>thin</a:t>
            </a:r>
            <a:r>
              <a:rPr lang="es-PR" dirty="0" smtClean="0"/>
              <a:t> </a:t>
            </a:r>
            <a:r>
              <a:rPr lang="es-PR" dirty="0" err="1" smtClean="0"/>
              <a:t>seeds</a:t>
            </a:r>
            <a:r>
              <a:rPr lang="es-PR" dirty="0" smtClean="0"/>
              <a:t>? </a:t>
            </a:r>
            <a:r>
              <a:rPr lang="es-PR" dirty="0" err="1" smtClean="0"/>
              <a:t>You</a:t>
            </a:r>
            <a:r>
              <a:rPr lang="es-PR" dirty="0" smtClean="0"/>
              <a:t> </a:t>
            </a:r>
            <a:r>
              <a:rPr lang="es-PR" dirty="0" err="1" smtClean="0"/>
              <a:t>may</a:t>
            </a:r>
            <a:r>
              <a:rPr lang="es-PR" dirty="0" smtClean="0"/>
              <a:t> </a:t>
            </a:r>
            <a:r>
              <a:rPr lang="es-PR" dirty="0" err="1" smtClean="0"/>
              <a:t>add</a:t>
            </a:r>
            <a:r>
              <a:rPr lang="es-PR" dirty="0" smtClean="0"/>
              <a:t> </a:t>
            </a:r>
            <a:r>
              <a:rPr lang="es-PR" dirty="0" err="1" smtClean="0"/>
              <a:t>water</a:t>
            </a:r>
            <a:r>
              <a:rPr lang="es-PR" dirty="0" smtClean="0"/>
              <a:t> and </a:t>
            </a:r>
            <a:r>
              <a:rPr lang="es-PR" dirty="0" err="1" smtClean="0"/>
              <a:t>sun</a:t>
            </a:r>
            <a:r>
              <a:rPr lang="es-PR" dirty="0" smtClean="0"/>
              <a:t> </a:t>
            </a:r>
            <a:r>
              <a:rPr lang="es-PR" dirty="0" err="1" smtClean="0"/>
              <a:t>to</a:t>
            </a:r>
            <a:r>
              <a:rPr lang="es-PR" dirty="0" smtClean="0"/>
              <a:t> </a:t>
            </a:r>
            <a:r>
              <a:rPr lang="es-PR" dirty="0" err="1" smtClean="0"/>
              <a:t>these</a:t>
            </a:r>
            <a:r>
              <a:rPr lang="es-PR" dirty="0" smtClean="0"/>
              <a:t> </a:t>
            </a:r>
            <a:r>
              <a:rPr lang="es-PR" dirty="0" err="1" smtClean="0"/>
              <a:t>seeds</a:t>
            </a:r>
            <a:r>
              <a:rPr lang="es-PR" dirty="0" smtClean="0"/>
              <a:t>. A </a:t>
            </a:r>
            <a:r>
              <a:rPr lang="es-PR" dirty="0" err="1" smtClean="0"/>
              <a:t>big</a:t>
            </a:r>
            <a:r>
              <a:rPr lang="es-PR" dirty="0" smtClean="0"/>
              <a:t> </a:t>
            </a:r>
            <a:r>
              <a:rPr lang="es-PR" dirty="0" err="1" smtClean="0"/>
              <a:t>orange</a:t>
            </a:r>
            <a:r>
              <a:rPr lang="es-PR" dirty="0" smtClean="0"/>
              <a:t> </a:t>
            </a:r>
            <a:r>
              <a:rPr lang="es-PR" dirty="0" err="1" smtClean="0"/>
              <a:t>pumpkin</a:t>
            </a:r>
            <a:r>
              <a:rPr lang="es-PR" dirty="0" smtClean="0"/>
              <a:t> </a:t>
            </a:r>
            <a:r>
              <a:rPr lang="es-PR" dirty="0" err="1" smtClean="0"/>
              <a:t>will</a:t>
            </a:r>
            <a:r>
              <a:rPr lang="es-PR" dirty="0" smtClean="0"/>
              <a:t> </a:t>
            </a:r>
            <a:r>
              <a:rPr lang="es-PR" dirty="0" err="1" smtClean="0"/>
              <a:t>grow</a:t>
            </a:r>
            <a:r>
              <a:rPr lang="es-PR" dirty="0" smtClean="0"/>
              <a:t> and lay </a:t>
            </a:r>
            <a:r>
              <a:rPr lang="es-PR" dirty="0" err="1" smtClean="0"/>
              <a:t>on</a:t>
            </a:r>
            <a:r>
              <a:rPr lang="es-PR" dirty="0" smtClean="0"/>
              <a:t> </a:t>
            </a:r>
            <a:r>
              <a:rPr lang="es-PR" dirty="0" err="1" smtClean="0"/>
              <a:t>soft</a:t>
            </a:r>
            <a:r>
              <a:rPr lang="es-PR" dirty="0" smtClean="0"/>
              <a:t> </a:t>
            </a:r>
            <a:r>
              <a:rPr lang="es-PR" dirty="0" err="1" smtClean="0"/>
              <a:t>ground</a:t>
            </a:r>
            <a:r>
              <a:rPr lang="es-PR" dirty="0" smtClean="0"/>
              <a:t>.</a:t>
            </a:r>
            <a:endParaRPr lang="es-PR" dirty="0"/>
          </a:p>
        </p:txBody>
      </p:sp>
      <p:pic>
        <p:nvPicPr>
          <p:cNvPr id="20484" name="Picture 4" descr="http://img.21food.com/img/product/2011/7/22/springway-2132044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733800"/>
            <a:ext cx="4735207" cy="3342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allaboutpumpkins.com/images/pumpkinro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0"/>
            <a:ext cx="6105560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PR" dirty="0" err="1" smtClean="0"/>
              <a:t>Pumpkins</a:t>
            </a:r>
            <a:r>
              <a:rPr lang="es-PR" dirty="0" smtClean="0"/>
              <a:t> </a:t>
            </a:r>
            <a:r>
              <a:rPr lang="es-PR" dirty="0" err="1" smtClean="0"/>
              <a:t>have</a:t>
            </a:r>
            <a:r>
              <a:rPr lang="es-PR" dirty="0" smtClean="0"/>
              <a:t> </a:t>
            </a:r>
            <a:r>
              <a:rPr lang="es-PR" dirty="0" err="1" smtClean="0"/>
              <a:t>thin</a:t>
            </a:r>
            <a:r>
              <a:rPr lang="es-PR" dirty="0" smtClean="0"/>
              <a:t> </a:t>
            </a:r>
            <a:r>
              <a:rPr lang="es-PR" dirty="0" err="1" smtClean="0"/>
              <a:t>lines</a:t>
            </a:r>
            <a:r>
              <a:rPr lang="es-PR" dirty="0" smtClean="0"/>
              <a:t> and </a:t>
            </a:r>
            <a:r>
              <a:rPr lang="es-PR" dirty="0" err="1" smtClean="0"/>
              <a:t>thick</a:t>
            </a:r>
            <a:r>
              <a:rPr lang="es-PR" dirty="0" smtClean="0"/>
              <a:t> </a:t>
            </a:r>
            <a:r>
              <a:rPr lang="es-PR" dirty="0" err="1" smtClean="0"/>
              <a:t>stems</a:t>
            </a:r>
            <a:r>
              <a:rPr lang="es-PR" dirty="0" smtClean="0"/>
              <a:t>. </a:t>
            </a:r>
            <a:r>
              <a:rPr lang="es-PR" dirty="0" err="1" smtClean="0"/>
              <a:t>Pumpkins</a:t>
            </a:r>
            <a:r>
              <a:rPr lang="es-PR" dirty="0" smtClean="0"/>
              <a:t> </a:t>
            </a:r>
            <a:r>
              <a:rPr lang="es-PR" dirty="0" err="1" smtClean="0"/>
              <a:t>have</a:t>
            </a:r>
            <a:r>
              <a:rPr lang="es-PR" dirty="0" smtClean="0"/>
              <a:t> </a:t>
            </a:r>
            <a:r>
              <a:rPr lang="es-PR" dirty="0" err="1" smtClean="0"/>
              <a:t>seed</a:t>
            </a:r>
            <a:r>
              <a:rPr lang="es-PR" dirty="0" smtClean="0"/>
              <a:t> </a:t>
            </a:r>
            <a:r>
              <a:rPr lang="es-PR" dirty="0" err="1" smtClean="0"/>
              <a:t>inside</a:t>
            </a:r>
            <a:r>
              <a:rPr lang="es-PR" dirty="0" smtClean="0"/>
              <a:t>. </a:t>
            </a:r>
            <a:r>
              <a:rPr lang="es-PR" dirty="0" err="1" smtClean="0"/>
              <a:t>You</a:t>
            </a:r>
            <a:r>
              <a:rPr lang="es-PR" dirty="0" smtClean="0"/>
              <a:t> </a:t>
            </a:r>
            <a:r>
              <a:rPr lang="es-PR" dirty="0" err="1" smtClean="0"/>
              <a:t>may</a:t>
            </a:r>
            <a:r>
              <a:rPr lang="es-PR" dirty="0" smtClean="0"/>
              <a:t> </a:t>
            </a:r>
            <a:r>
              <a:rPr lang="es-PR" dirty="0" err="1" smtClean="0"/>
              <a:t>make</a:t>
            </a:r>
            <a:r>
              <a:rPr lang="es-PR" dirty="0" smtClean="0"/>
              <a:t> </a:t>
            </a:r>
            <a:r>
              <a:rPr lang="es-PR" dirty="0" err="1" smtClean="0"/>
              <a:t>pumpkins</a:t>
            </a:r>
            <a:r>
              <a:rPr lang="es-PR" dirty="0" smtClean="0"/>
              <a:t> </a:t>
            </a:r>
            <a:r>
              <a:rPr lang="es-PR" dirty="0" err="1" smtClean="0"/>
              <a:t>into</a:t>
            </a:r>
            <a:r>
              <a:rPr lang="es-PR" dirty="0" smtClean="0"/>
              <a:t> a pie. </a:t>
            </a:r>
            <a:r>
              <a:rPr lang="es-PR" dirty="0" err="1" smtClean="0"/>
              <a:t>Mmmmm.</a:t>
            </a:r>
            <a:r>
              <a:rPr lang="es-PR" dirty="0" smtClean="0"/>
              <a:t> </a:t>
            </a:r>
            <a:r>
              <a:rPr lang="es-PR" dirty="0" err="1" smtClean="0"/>
              <a:t>Yum</a:t>
            </a:r>
            <a:r>
              <a:rPr lang="es-PR" dirty="0" smtClean="0"/>
              <a:t>! </a:t>
            </a:r>
            <a:r>
              <a:rPr lang="es-PR" dirty="0" err="1" smtClean="0"/>
              <a:t>Yum</a:t>
            </a:r>
            <a:r>
              <a:rPr lang="es-PR" dirty="0" smtClean="0"/>
              <a:t>! </a:t>
            </a:r>
            <a:r>
              <a:rPr lang="es-PR" dirty="0" err="1" smtClean="0"/>
              <a:t>Yum</a:t>
            </a:r>
            <a:r>
              <a:rPr lang="es-PR" dirty="0" smtClean="0"/>
              <a:t>! </a:t>
            </a:r>
            <a:r>
              <a:rPr lang="es-PR" dirty="0" err="1" smtClean="0"/>
              <a:t>Yum</a:t>
            </a:r>
            <a:r>
              <a:rPr lang="es-PR" dirty="0" smtClean="0"/>
              <a:t>!</a:t>
            </a:r>
            <a:endParaRPr lang="es-PR" dirty="0"/>
          </a:p>
        </p:txBody>
      </p:sp>
      <p:pic>
        <p:nvPicPr>
          <p:cNvPr id="19458" name="Picture 2" descr="http://2.bp.blogspot.com/_CarNcodpCMA/TM38A9sLq4I/AAAAAAAAJmw/SJWkSq2GJNw/s1600/lilpumpkin-graphicsfairy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733800"/>
            <a:ext cx="4342076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61</TotalTime>
  <Words>255</Words>
  <Application>Microsoft Office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Origin</vt:lpstr>
      <vt:lpstr>Plants</vt:lpstr>
      <vt:lpstr>About the Story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Plants</dc:title>
  <dc:creator>Sherley_Leinad</dc:creator>
  <cp:lastModifiedBy>Sherley_Leinad</cp:lastModifiedBy>
  <cp:revision>7</cp:revision>
  <dcterms:created xsi:type="dcterms:W3CDTF">2013-04-18T11:01:17Z</dcterms:created>
  <dcterms:modified xsi:type="dcterms:W3CDTF">2013-04-18T12:03:12Z</dcterms:modified>
</cp:coreProperties>
</file>